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76A00E-4CFD-4503-8DC9-CA183D467D99}" type="datetimeFigureOut">
              <a:rPr lang="en-US" smtClean="0"/>
              <a:pPr/>
              <a:t>4/13/2011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8A63787-E413-4E15-A687-523504E89DC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17C8B2-71D9-4C6A-B346-CFEDFEABB086}" type="datetimeFigureOut">
              <a:rPr lang="en-US" smtClean="0"/>
              <a:pPr/>
              <a:t>4/13/2011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17C8B2-71D9-4C6A-B346-CFEDFEABB086}" type="datetimeFigureOut">
              <a:rPr lang="en-US" smtClean="0"/>
              <a:pPr/>
              <a:t>4/13/2011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17C8B2-71D9-4C6A-B346-CFEDFEABB086}" type="datetimeFigureOut">
              <a:rPr lang="en-US" smtClean="0"/>
              <a:pPr/>
              <a:t>4/13/2011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17C8B2-71D9-4C6A-B346-CFEDFEABB086}" type="datetimeFigureOut">
              <a:rPr lang="en-US" smtClean="0"/>
              <a:pPr/>
              <a:t>4/13/2011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17C8B2-71D9-4C6A-B346-CFEDFEABB086}" type="datetimeFigureOut">
              <a:rPr lang="en-US" smtClean="0"/>
              <a:pPr/>
              <a:t>4/13/2011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17C8B2-71D9-4C6A-B346-CFEDFEABB086}" type="datetimeFigureOut">
              <a:rPr lang="en-US" smtClean="0"/>
              <a:pPr/>
              <a:t>4/13/2011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17C8B2-71D9-4C6A-B346-CFEDFEABB086}" type="datetimeFigureOut">
              <a:rPr lang="en-US" smtClean="0"/>
              <a:pPr/>
              <a:t>4/13/2011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17C8B2-71D9-4C6A-B346-CFEDFEABB086}" type="datetimeFigureOut">
              <a:rPr lang="en-US" smtClean="0"/>
              <a:pPr/>
              <a:t>4/13/2011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17C8B2-71D9-4C6A-B346-CFEDFEABB086}" type="datetimeFigureOut">
              <a:rPr lang="en-US" smtClean="0"/>
              <a:pPr/>
              <a:t>4/13/2011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17C8B2-71D9-4C6A-B346-CFEDFEABB086}" type="datetimeFigureOut">
              <a:rPr lang="en-US" smtClean="0"/>
              <a:pPr/>
              <a:t>4/13/2011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17C8B2-71D9-4C6A-B346-CFEDFEABB086}" type="datetimeFigureOut">
              <a:rPr lang="en-US" smtClean="0"/>
              <a:pPr/>
              <a:t>4/13/2011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78DE9E-9DB7-4F67-8AE3-0A9D82E76A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17C8B2-71D9-4C6A-B346-CFEDFEABB086}" type="datetimeFigureOut">
              <a:rPr lang="en-US" smtClean="0"/>
              <a:pPr/>
              <a:t>4/13/2011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78DE9E-9DB7-4F67-8AE3-0A9D82E76A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Proctoring Computerized </a:t>
            </a:r>
            <a:br>
              <a:rPr lang="en-US" dirty="0" smtClean="0"/>
            </a:br>
            <a:r>
              <a:rPr lang="en-US" dirty="0" smtClean="0"/>
              <a:t>Math MCA-II</a:t>
            </a:r>
            <a:br>
              <a:rPr lang="en-US" dirty="0" smtClean="0"/>
            </a:b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Testing Screen</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0" y="914400"/>
            <a:ext cx="9144000" cy="59436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2000" dirty="0" smtClean="0"/>
              <a:t>The status column allows you to check progress.  The test below has not yet been started.  If students are testing it will say active in the status column.  </a:t>
            </a:r>
            <a:endParaRPr lang="en-US" sz="2000"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 y="914400"/>
            <a:ext cx="9144000" cy="5943600"/>
          </a:xfrm>
          <a:prstGeom prst="rect">
            <a:avLst/>
          </a:prstGeom>
          <a:noFill/>
          <a:ln w="9525">
            <a:noFill/>
            <a:miter lim="800000"/>
            <a:headEnd/>
            <a:tailEnd/>
          </a:ln>
        </p:spPr>
      </p:pic>
      <p:cxnSp>
        <p:nvCxnSpPr>
          <p:cNvPr id="6" name="Straight Arrow Connector 5"/>
          <p:cNvCxnSpPr/>
          <p:nvPr/>
        </p:nvCxnSpPr>
        <p:spPr>
          <a:xfrm rot="5400000">
            <a:off x="6019800" y="1752600"/>
            <a:ext cx="1676400" cy="16764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US" sz="2000" dirty="0" smtClean="0"/>
              <a:t>All students who are finished testing should say complete.  If not, then </a:t>
            </a:r>
            <a:br>
              <a:rPr lang="en-US" sz="2000" dirty="0" smtClean="0"/>
            </a:br>
            <a:r>
              <a:rPr lang="en-US" sz="2000" dirty="0" smtClean="0"/>
              <a:t>their answers were not submitted properly.  </a:t>
            </a:r>
            <a:endParaRPr lang="en-US" sz="2000"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0" y="914400"/>
            <a:ext cx="9144000" cy="5943600"/>
          </a:xfrm>
          <a:prstGeom prst="rect">
            <a:avLst/>
          </a:prstGeom>
          <a:noFill/>
          <a:ln w="9525">
            <a:noFill/>
            <a:miter lim="800000"/>
            <a:headEnd/>
            <a:tailEnd/>
          </a:ln>
        </p:spPr>
      </p:pic>
      <p:cxnSp>
        <p:nvCxnSpPr>
          <p:cNvPr id="6" name="Straight Arrow Connector 5"/>
          <p:cNvCxnSpPr/>
          <p:nvPr/>
        </p:nvCxnSpPr>
        <p:spPr>
          <a:xfrm rot="5400000">
            <a:off x="5943600" y="2057400"/>
            <a:ext cx="1524000" cy="1371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000" dirty="0" smtClean="0"/>
              <a:t>If students are having trouble starting the test, you may need to resume their test.  Check the box next to students who are having issues then click resume test.  It will then have you confirm, click yes.</a:t>
            </a:r>
            <a:endParaRPr lang="en-US" sz="2000"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0" y="1143000"/>
            <a:ext cx="9144000" cy="5715000"/>
          </a:xfrm>
          <a:prstGeom prst="rect">
            <a:avLst/>
          </a:prstGeom>
          <a:noFill/>
          <a:ln w="9525">
            <a:noFill/>
            <a:miter lim="800000"/>
            <a:headEnd/>
            <a:tailEnd/>
          </a:ln>
        </p:spPr>
      </p:pic>
      <p:cxnSp>
        <p:nvCxnSpPr>
          <p:cNvPr id="6" name="Straight Arrow Connector 5"/>
          <p:cNvCxnSpPr/>
          <p:nvPr/>
        </p:nvCxnSpPr>
        <p:spPr>
          <a:xfrm rot="10800000" flipV="1">
            <a:off x="2895600" y="3429000"/>
            <a:ext cx="2895600" cy="762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609600" y="6019800"/>
            <a:ext cx="1447800" cy="228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000" dirty="0" smtClean="0"/>
              <a:t>As students finish you may want to refresh your screen to be sure their status has been updated to complete.  There are two places you can click to refresh your screen.  See the arrows below.</a:t>
            </a:r>
            <a:endParaRPr lang="en-US" sz="2000"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1" y="1143000"/>
            <a:ext cx="9144000" cy="5715000"/>
          </a:xfrm>
          <a:prstGeom prst="rect">
            <a:avLst/>
          </a:prstGeom>
          <a:noFill/>
          <a:ln w="9525">
            <a:noFill/>
            <a:miter lim="800000"/>
            <a:headEnd/>
            <a:tailEnd/>
          </a:ln>
        </p:spPr>
      </p:pic>
      <p:cxnSp>
        <p:nvCxnSpPr>
          <p:cNvPr id="6" name="Straight Arrow Connector 5"/>
          <p:cNvCxnSpPr/>
          <p:nvPr/>
        </p:nvCxnSpPr>
        <p:spPr>
          <a:xfrm rot="10800000" flipV="1">
            <a:off x="6781800" y="3200400"/>
            <a:ext cx="1905000" cy="1371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flipH="1" flipV="1">
            <a:off x="4800600" y="2057400"/>
            <a:ext cx="1752600" cy="6858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Reminders</a:t>
            </a:r>
            <a:endParaRPr lang="en-US" dirty="0"/>
          </a:p>
        </p:txBody>
      </p:sp>
      <p:sp>
        <p:nvSpPr>
          <p:cNvPr id="3" name="Content Placeholder 2"/>
          <p:cNvSpPr>
            <a:spLocks noGrp="1"/>
          </p:cNvSpPr>
          <p:nvPr>
            <p:ph idx="1"/>
          </p:nvPr>
        </p:nvSpPr>
        <p:spPr>
          <a:xfrm>
            <a:off x="152400" y="838200"/>
            <a:ext cx="8686800" cy="5715000"/>
          </a:xfrm>
        </p:spPr>
        <p:txBody>
          <a:bodyPr>
            <a:normAutofit fontScale="55000" lnSpcReduction="20000"/>
          </a:bodyPr>
          <a:lstStyle/>
          <a:p>
            <a:r>
              <a:rPr lang="en-US" sz="3800" dirty="0" smtClean="0"/>
              <a:t>Students </a:t>
            </a:r>
            <a:r>
              <a:rPr lang="en-US" sz="3800" dirty="0" smtClean="0"/>
              <a:t>will begin by entering their User ID and Password.  </a:t>
            </a:r>
            <a:r>
              <a:rPr lang="en-US" sz="3800" dirty="0" smtClean="0"/>
              <a:t>The screen will be ready for them to do so.</a:t>
            </a:r>
          </a:p>
          <a:p>
            <a:r>
              <a:rPr lang="en-US" sz="3800" dirty="0" smtClean="0"/>
              <a:t>You </a:t>
            </a:r>
            <a:r>
              <a:rPr lang="en-US" sz="3800" dirty="0" smtClean="0"/>
              <a:t>can pick up student authorization tickets </a:t>
            </a:r>
            <a:r>
              <a:rPr lang="en-US" sz="3800" dirty="0" smtClean="0"/>
              <a:t>from Michelle in </a:t>
            </a:r>
            <a:r>
              <a:rPr lang="en-US" sz="3800" dirty="0" smtClean="0"/>
              <a:t>the office on </a:t>
            </a:r>
            <a:r>
              <a:rPr lang="en-US" sz="3800" dirty="0" smtClean="0"/>
              <a:t>your first day </a:t>
            </a:r>
            <a:r>
              <a:rPr lang="en-US" sz="3800" dirty="0" smtClean="0"/>
              <a:t>of testing</a:t>
            </a:r>
            <a:r>
              <a:rPr lang="en-US" sz="3800" dirty="0" smtClean="0"/>
              <a:t>.  </a:t>
            </a:r>
            <a:r>
              <a:rPr lang="en-US" sz="3800" dirty="0" smtClean="0"/>
              <a:t>User IDs and Passwords will be highlighted for them</a:t>
            </a:r>
            <a:r>
              <a:rPr lang="en-US" sz="3800" dirty="0" smtClean="0"/>
              <a:t>.  </a:t>
            </a:r>
            <a:endParaRPr lang="en-US" sz="3800" dirty="0" smtClean="0"/>
          </a:p>
          <a:p>
            <a:r>
              <a:rPr lang="en-US" sz="3800" dirty="0" smtClean="0"/>
              <a:t>Remember to collect the authorization tickets </a:t>
            </a:r>
            <a:r>
              <a:rPr lang="en-US" sz="3800" dirty="0" smtClean="0"/>
              <a:t>each testing session.  You can keep them for the week of testin</a:t>
            </a:r>
            <a:r>
              <a:rPr lang="en-US" sz="3800" dirty="0" smtClean="0"/>
              <a:t>g, but please put them in a SAFE place.  </a:t>
            </a:r>
            <a:endParaRPr lang="en-US" sz="3800" dirty="0" smtClean="0"/>
          </a:p>
          <a:p>
            <a:r>
              <a:rPr lang="en-US" sz="3800" dirty="0" smtClean="0"/>
              <a:t>When students are finished testing for the day they can click the red x in the upper right-hand </a:t>
            </a:r>
            <a:r>
              <a:rPr lang="en-US" sz="3800" dirty="0" smtClean="0"/>
              <a:t>corner to end their session.  </a:t>
            </a:r>
            <a:r>
              <a:rPr lang="en-US" sz="3800" dirty="0" smtClean="0"/>
              <a:t>They should </a:t>
            </a:r>
            <a:r>
              <a:rPr lang="en-US" sz="3800" dirty="0" smtClean="0"/>
              <a:t>NOT click </a:t>
            </a:r>
            <a:r>
              <a:rPr lang="en-US" sz="3800" dirty="0" smtClean="0"/>
              <a:t>the red x for any other purpose.</a:t>
            </a:r>
          </a:p>
          <a:p>
            <a:r>
              <a:rPr lang="en-US" sz="3800" dirty="0" smtClean="0"/>
              <a:t>Please provide your students with </a:t>
            </a:r>
            <a:r>
              <a:rPr lang="en-US" sz="3800" b="1" dirty="0" smtClean="0"/>
              <a:t>blank</a:t>
            </a:r>
            <a:r>
              <a:rPr lang="en-US" sz="3800" dirty="0" smtClean="0"/>
              <a:t> paper for the test.  They must write their name </a:t>
            </a:r>
            <a:r>
              <a:rPr lang="en-US" sz="3800" dirty="0" smtClean="0"/>
              <a:t>on them.  Collect the papers each day and keep them in a safe place.  </a:t>
            </a:r>
            <a:endParaRPr lang="en-US" sz="3800" dirty="0" smtClean="0"/>
          </a:p>
          <a:p>
            <a:r>
              <a:rPr lang="en-US" sz="3800" dirty="0" smtClean="0"/>
              <a:t>Authorization tickets and all scratch paper must be turned in after your last testing session to </a:t>
            </a:r>
            <a:r>
              <a:rPr lang="en-US" sz="3800" dirty="0" smtClean="0"/>
              <a:t>ensure proper disposal</a:t>
            </a:r>
            <a:r>
              <a:rPr lang="en-US" sz="3800" dirty="0" smtClean="0"/>
              <a:t>.</a:t>
            </a:r>
          </a:p>
          <a:p>
            <a:endParaRPr lang="en-US" dirty="0" smtClean="0"/>
          </a:p>
          <a:p>
            <a:pPr>
              <a:buNone/>
            </a:pPr>
            <a:endParaRPr lang="en-US" dirty="0" smtClean="0"/>
          </a:p>
          <a:p>
            <a:pPr>
              <a:buNone/>
            </a:pPr>
            <a:r>
              <a:rPr lang="en-US" smtClean="0"/>
              <a:t>*NO </a:t>
            </a:r>
            <a:r>
              <a:rPr lang="en-US" dirty="0" smtClean="0"/>
              <a:t>snacks will be provided for math MCA testing.</a:t>
            </a:r>
            <a:endParaRPr lang="en-US" dirty="0" smtClean="0"/>
          </a:p>
          <a:p>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309</Words>
  <Application>Microsoft Office PowerPoint</Application>
  <PresentationFormat>On-screen Show (4:3)</PresentationFormat>
  <Paragraphs>16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Proctoring Computerized  Math MCA-II </vt:lpstr>
      <vt:lpstr>Testing Screen</vt:lpstr>
      <vt:lpstr>The status column allows you to check progress.  The test below has not yet been started.  If students are testing it will say active in the status column.  </vt:lpstr>
      <vt:lpstr>All students who are finished testing should say complete.  If not, then  their answers were not submitted properly.  </vt:lpstr>
      <vt:lpstr>If students are having trouble starting the test, you may need to resume their test.  Check the box next to students who are having issues then click resume test.  It will then have you confirm, click yes.</vt:lpstr>
      <vt:lpstr>As students finish you may want to refresh your screen to be sure their status has been updated to complete.  There are two places you can click to refresh your screen.  See the arrows below.</vt:lpstr>
      <vt:lpstr>Reminders</vt:lpstr>
    </vt:vector>
  </TitlesOfParts>
  <Company>SFSD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Lillian DeRung</dc:creator>
  <cp:lastModifiedBy>Lillian DeRung</cp:lastModifiedBy>
  <cp:revision>6</cp:revision>
  <dcterms:created xsi:type="dcterms:W3CDTF">2011-04-13T16:08:52Z</dcterms:created>
  <dcterms:modified xsi:type="dcterms:W3CDTF">2011-04-13T22:07:16Z</dcterms:modified>
</cp:coreProperties>
</file>